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8F7B58-C0B3-4C0C-824D-2B9B52163B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F31D6A5-9DBB-4F33-8DA9-9C5E9AACE0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91C6F-845B-47A2-B7CA-DA235E0D2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7907-5CFD-4D41-8F33-3A72B2BBB783}" type="datetimeFigureOut">
              <a:rPr lang="pt-BR" smtClean="0"/>
              <a:t>15/10/2021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76AF61-A704-4EF4-9D7D-A67EE6790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77CF259-B6C6-463D-AFDE-84EF16F93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46358-E719-464B-96C9-6D7973F94F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0860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4816C1-7356-4693-8BEB-F0D97E6BB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5EDDC22-05C1-43F8-BA10-BED5D44777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E423DD9-2C0B-44AC-B4FC-36FB5EC7C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7907-5CFD-4D41-8F33-3A72B2BBB783}" type="datetimeFigureOut">
              <a:rPr lang="pt-BR" smtClean="0"/>
              <a:t>15/10/2021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DF55CCF-B6BC-423F-B282-D451013A5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E55899C-601C-41A2-AA7B-99FD6EE24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46358-E719-464B-96C9-6D7973F94F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8879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E212434-35FF-4DE2-BA2C-81AB3FBEA2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16CC3D6-7C12-4A2C-940F-4A6CE8E721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E4C74E3-E4D5-472E-8CA7-F5CBE8587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7907-5CFD-4D41-8F33-3A72B2BBB783}" type="datetimeFigureOut">
              <a:rPr lang="pt-BR" smtClean="0"/>
              <a:t>15/10/2021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EB4D578-4DF6-43B6-B9E2-F515662A9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45F5D8D-1ABB-48F0-A502-EC6906CC5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46358-E719-464B-96C9-6D7973F94F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0077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9A170F-03EB-4F6B-907A-23291EF09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9E636A0-B40A-43F0-80F6-9BDEC8F3B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21CE6A6-D9BB-4BDC-A4B3-B3317DB69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7907-5CFD-4D41-8F33-3A72B2BBB783}" type="datetimeFigureOut">
              <a:rPr lang="pt-BR" smtClean="0"/>
              <a:t>15/10/2021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D50F527-A967-4F7E-8124-686A0AE60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88A76C5-522C-4914-8A91-F0AC1AEF1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46358-E719-464B-96C9-6D7973F94F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870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F4F440-FD8D-45F5-AE9A-76493D6ED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CB4B61-505A-4D34-B3AD-3F0B4F5A00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91FDDCF-70D5-4187-B237-CEC5DEA5F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7907-5CFD-4D41-8F33-3A72B2BBB783}" type="datetimeFigureOut">
              <a:rPr lang="pt-BR" smtClean="0"/>
              <a:t>15/10/2021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549AB08-56A1-4CE4-999B-7DD778282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4818877-35F2-4E76-81CF-5C4AE5535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46358-E719-464B-96C9-6D7973F94F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6974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91F273-76A2-4AB8-9AF1-07517AC29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0D6ADD0-1972-4815-BC40-244BE8DDCB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68336EB-2DCD-453F-AE9F-2FF0ECE0CE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0518F07-A175-426A-BA2E-9316524D6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7907-5CFD-4D41-8F33-3A72B2BBB783}" type="datetimeFigureOut">
              <a:rPr lang="pt-BR" smtClean="0"/>
              <a:t>15/10/2021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6F29C1D-51D5-473D-BD7A-2DA5B8433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16A2D22-E016-4044-833E-F87C1A1C3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46358-E719-464B-96C9-6D7973F94F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7609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A8B7D7-23DD-4289-9B2E-E1BFE6517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44B194F-A708-4A6B-A0EB-AE495D84B6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4A252D8-E150-4B33-BFB1-F65583AAAB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AD665E3-E903-499C-A8AF-35CF2A640D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2500E53-B227-4FCD-A355-75EBB08156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2BCEEE1-DA05-448D-A4DA-87813178D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7907-5CFD-4D41-8F33-3A72B2BBB783}" type="datetimeFigureOut">
              <a:rPr lang="pt-BR" smtClean="0"/>
              <a:t>15/10/2021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0BE779E-AEBF-49B0-A0E6-CC7409959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3D7D8B0-E1F4-411C-AB05-0E8D0A582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46358-E719-464B-96C9-6D7973F94F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8664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22AF27-95D3-402C-AD55-A3581DA40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BF2A632-F390-43B5-AE56-81E081AA3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7907-5CFD-4D41-8F33-3A72B2BBB783}" type="datetimeFigureOut">
              <a:rPr lang="pt-BR" smtClean="0"/>
              <a:t>15/10/2021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49D86DA-BEE7-47AE-B50F-6EF88A15A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4F418F1-0150-4BC2-A480-683CF8203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46358-E719-464B-96C9-6D7973F94F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9913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E56E0D7-C62E-47A1-B9A5-FB8890E50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7907-5CFD-4D41-8F33-3A72B2BBB783}" type="datetimeFigureOut">
              <a:rPr lang="pt-BR" smtClean="0"/>
              <a:t>15/10/2021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5F55585-6F67-4A5D-A2DA-D92EE71A2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3D28075-8E8D-4303-A384-1BD469AD6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46358-E719-464B-96C9-6D7973F94F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7463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FCDB34-FEF6-47B5-AF6A-314F7ED2D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1C394C6-7654-42AD-9D92-152B393C8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523A3E3-5B48-4738-8003-E558B675B4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BE3A38F-32FC-413C-9131-AE954A500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7907-5CFD-4D41-8F33-3A72B2BBB783}" type="datetimeFigureOut">
              <a:rPr lang="pt-BR" smtClean="0"/>
              <a:t>15/10/2021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82BF429-41BF-40B0-B8F4-10817C349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DDA7FB9-F87B-41A0-8229-5CED8B43E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46358-E719-464B-96C9-6D7973F94F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4349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D2E937-7587-44B7-A324-CDC20D2E1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C7A234E-5862-4CC9-BB12-963655B95B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910BD02-0D08-4B4F-99BF-5708199414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AE85803-2941-4469-8052-686E52C77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7907-5CFD-4D41-8F33-3A72B2BBB783}" type="datetimeFigureOut">
              <a:rPr lang="pt-BR" smtClean="0"/>
              <a:t>15/10/2021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04B72FE-FD7E-49FC-A705-2511724C5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EECA8A7-9C36-479D-A484-396571852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46358-E719-464B-96C9-6D7973F94F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8909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DB3A401-55D6-47EA-85AA-E1FE0B650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F1A166E-13DE-4754-A207-B369546F2A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531FC4B-5B4C-4B1C-8799-D3D4ECB3B4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77907-5CFD-4D41-8F33-3A72B2BBB783}" type="datetimeFigureOut">
              <a:rPr lang="pt-BR" smtClean="0"/>
              <a:t>15/10/2021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32886DF-BC2D-40E8-81B5-0A8E268B40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715C7EB-A60F-413A-B766-5E0D4FC5D3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46358-E719-464B-96C9-6D7973F94F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8941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F3227A22-B21A-4469-8107-37DF3CBDE8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4440" y="5388070"/>
            <a:ext cx="1079983" cy="1469930"/>
          </a:xfrm>
          <a:prstGeom prst="rect">
            <a:avLst/>
          </a:prstGeom>
        </p:spPr>
      </p:pic>
      <p:sp>
        <p:nvSpPr>
          <p:cNvPr id="10" name="Google Shape;54;p13">
            <a:extLst>
              <a:ext uri="{FF2B5EF4-FFF2-40B4-BE49-F238E27FC236}">
                <a16:creationId xmlns:a16="http://schemas.microsoft.com/office/drawing/2014/main" id="{E017EF01-2381-4187-A63F-08DB0A612D09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746053" y="948375"/>
            <a:ext cx="8520600" cy="959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TÍTULO DO TRABALHO</a:t>
            </a:r>
            <a:endParaRPr dirty="0"/>
          </a:p>
        </p:txBody>
      </p:sp>
      <p:sp>
        <p:nvSpPr>
          <p:cNvPr id="11" name="Google Shape;56;p13">
            <a:extLst>
              <a:ext uri="{FF2B5EF4-FFF2-40B4-BE49-F238E27FC236}">
                <a16:creationId xmlns:a16="http://schemas.microsoft.com/office/drawing/2014/main" id="{D1C1ABA4-1C6B-44E1-B357-77A45D532A07}"/>
              </a:ext>
            </a:extLst>
          </p:cNvPr>
          <p:cNvSpPr txBox="1">
            <a:spLocks/>
          </p:cNvSpPr>
          <p:nvPr/>
        </p:nvSpPr>
        <p:spPr>
          <a:xfrm>
            <a:off x="1746053" y="2333689"/>
            <a:ext cx="8520600" cy="792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b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pt-BR" sz="3600" dirty="0"/>
              <a:t>SUBTÍTULO DO TRABALHO</a:t>
            </a:r>
          </a:p>
        </p:txBody>
      </p:sp>
      <p:sp>
        <p:nvSpPr>
          <p:cNvPr id="12" name="Google Shape;55;p13">
            <a:extLst>
              <a:ext uri="{FF2B5EF4-FFF2-40B4-BE49-F238E27FC236}">
                <a16:creationId xmlns:a16="http://schemas.microsoft.com/office/drawing/2014/main" id="{9FB8BB5A-8C3A-42E4-9D89-DD6341BE3F8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835700" y="3773412"/>
            <a:ext cx="8520600" cy="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AUTORES</a:t>
            </a:r>
            <a:endParaRPr dirty="0"/>
          </a:p>
        </p:txBody>
      </p:sp>
      <p:sp>
        <p:nvSpPr>
          <p:cNvPr id="13" name="Google Shape;57;p13">
            <a:extLst>
              <a:ext uri="{FF2B5EF4-FFF2-40B4-BE49-F238E27FC236}">
                <a16:creationId xmlns:a16="http://schemas.microsoft.com/office/drawing/2014/main" id="{7DE86BDA-9A7F-44C6-A141-99C36C861946}"/>
              </a:ext>
            </a:extLst>
          </p:cNvPr>
          <p:cNvSpPr txBox="1">
            <a:spLocks/>
          </p:cNvSpPr>
          <p:nvPr/>
        </p:nvSpPr>
        <p:spPr>
          <a:xfrm>
            <a:off x="1835700" y="5782535"/>
            <a:ext cx="8520600" cy="6810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pt-BR" dirty="0"/>
              <a:t>SIGLA DO PROGRAMA INSTITUCIONAL</a:t>
            </a:r>
          </a:p>
        </p:txBody>
      </p:sp>
    </p:spTree>
    <p:extLst>
      <p:ext uri="{BB962C8B-B14F-4D97-AF65-F5344CB8AC3E}">
        <p14:creationId xmlns:p14="http://schemas.microsoft.com/office/powerpoint/2010/main" val="1503530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2;p14">
            <a:extLst>
              <a:ext uri="{FF2B5EF4-FFF2-40B4-BE49-F238E27FC236}">
                <a16:creationId xmlns:a16="http://schemas.microsoft.com/office/drawing/2014/main" id="{5DAD6BF9-19E3-47BD-9E6D-0C1F7EAB89F2}"/>
              </a:ext>
            </a:extLst>
          </p:cNvPr>
          <p:cNvSpPr txBox="1">
            <a:spLocks/>
          </p:cNvSpPr>
          <p:nvPr/>
        </p:nvSpPr>
        <p:spPr>
          <a:xfrm>
            <a:off x="309161" y="963175"/>
            <a:ext cx="6367800" cy="35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pt-BR" dirty="0"/>
              <a:t>TÍTULO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DC767F22-8258-4F92-BCB9-72894F556E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4440" y="5388070"/>
            <a:ext cx="1079983" cy="146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831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95444E20-C306-46D2-ACD4-88C2B02D69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4440" y="5388070"/>
            <a:ext cx="1079983" cy="1469930"/>
          </a:xfrm>
          <a:prstGeom prst="rect">
            <a:avLst/>
          </a:prstGeom>
        </p:spPr>
      </p:pic>
      <p:sp>
        <p:nvSpPr>
          <p:cNvPr id="3" name="Google Shape;67;p15">
            <a:extLst>
              <a:ext uri="{FF2B5EF4-FFF2-40B4-BE49-F238E27FC236}">
                <a16:creationId xmlns:a16="http://schemas.microsoft.com/office/drawing/2014/main" id="{7464752E-D4FB-445C-98E2-2007FA3F693B}"/>
              </a:ext>
            </a:extLst>
          </p:cNvPr>
          <p:cNvSpPr txBox="1">
            <a:spLocks/>
          </p:cNvSpPr>
          <p:nvPr/>
        </p:nvSpPr>
        <p:spPr>
          <a:xfrm>
            <a:off x="1835700" y="2401862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pt-BR"/>
              <a:t>TÍTULO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47156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B95C1FFE-C533-424A-8C80-D4C080088B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7546" y="5301634"/>
            <a:ext cx="1079983" cy="1469930"/>
          </a:xfrm>
          <a:prstGeom prst="rect">
            <a:avLst/>
          </a:prstGeom>
        </p:spPr>
      </p:pic>
      <p:sp>
        <p:nvSpPr>
          <p:cNvPr id="3" name="Google Shape;72;p16">
            <a:extLst>
              <a:ext uri="{FF2B5EF4-FFF2-40B4-BE49-F238E27FC236}">
                <a16:creationId xmlns:a16="http://schemas.microsoft.com/office/drawing/2014/main" id="{C62656F3-3877-44EF-BAEF-51D05B17D151}"/>
              </a:ext>
            </a:extLst>
          </p:cNvPr>
          <p:cNvSpPr txBox="1">
            <a:spLocks/>
          </p:cNvSpPr>
          <p:nvPr/>
        </p:nvSpPr>
        <p:spPr>
          <a:xfrm>
            <a:off x="311700" y="13030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pt-BR"/>
              <a:t>TÍTULO</a:t>
            </a:r>
            <a:endParaRPr lang="pt-BR" dirty="0"/>
          </a:p>
        </p:txBody>
      </p:sp>
      <p:sp>
        <p:nvSpPr>
          <p:cNvPr id="4" name="Google Shape;73;p16">
            <a:extLst>
              <a:ext uri="{FF2B5EF4-FFF2-40B4-BE49-F238E27FC236}">
                <a16:creationId xmlns:a16="http://schemas.microsoft.com/office/drawing/2014/main" id="{020FCFA8-B812-4044-9967-BA2A1F9A5BEB}"/>
              </a:ext>
            </a:extLst>
          </p:cNvPr>
          <p:cNvSpPr txBox="1">
            <a:spLocks/>
          </p:cNvSpPr>
          <p:nvPr/>
        </p:nvSpPr>
        <p:spPr>
          <a:xfrm>
            <a:off x="311700" y="2608534"/>
            <a:ext cx="3262200" cy="269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None/>
            </a:pPr>
            <a:r>
              <a:rPr lang="pt-BR"/>
              <a:t>TEXTO</a:t>
            </a:r>
            <a:endParaRPr lang="pt-BR" dirty="0"/>
          </a:p>
        </p:txBody>
      </p:sp>
      <p:sp>
        <p:nvSpPr>
          <p:cNvPr id="5" name="Google Shape;74;p16">
            <a:extLst>
              <a:ext uri="{FF2B5EF4-FFF2-40B4-BE49-F238E27FC236}">
                <a16:creationId xmlns:a16="http://schemas.microsoft.com/office/drawing/2014/main" id="{C834E715-6FCB-4F78-BB60-38691D56DF93}"/>
              </a:ext>
            </a:extLst>
          </p:cNvPr>
          <p:cNvSpPr txBox="1">
            <a:spLocks/>
          </p:cNvSpPr>
          <p:nvPr/>
        </p:nvSpPr>
        <p:spPr>
          <a:xfrm>
            <a:off x="6629012" y="2608534"/>
            <a:ext cx="3521100" cy="269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None/>
            </a:pPr>
            <a:r>
              <a:rPr lang="pt-BR"/>
              <a:t>TEXTO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454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505FAFB5-F7CC-4243-A682-97F97AF8FF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4440" y="5388070"/>
            <a:ext cx="1079983" cy="1469930"/>
          </a:xfrm>
          <a:prstGeom prst="rect">
            <a:avLst/>
          </a:prstGeom>
        </p:spPr>
      </p:pic>
      <p:sp>
        <p:nvSpPr>
          <p:cNvPr id="3" name="Google Shape;79;p17">
            <a:extLst>
              <a:ext uri="{FF2B5EF4-FFF2-40B4-BE49-F238E27FC236}">
                <a16:creationId xmlns:a16="http://schemas.microsoft.com/office/drawing/2014/main" id="{095F293F-E65E-4A4D-BB99-5E70BE639091}"/>
              </a:ext>
            </a:extLst>
          </p:cNvPr>
          <p:cNvSpPr txBox="1">
            <a:spLocks/>
          </p:cNvSpPr>
          <p:nvPr/>
        </p:nvSpPr>
        <p:spPr>
          <a:xfrm>
            <a:off x="311700" y="12446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pt-BR"/>
              <a:t>TÍTULO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04612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08D463C1-F89D-488E-9709-9A697EFA97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4440" y="5388070"/>
            <a:ext cx="1079983" cy="1469930"/>
          </a:xfrm>
          <a:prstGeom prst="rect">
            <a:avLst/>
          </a:prstGeom>
        </p:spPr>
      </p:pic>
      <p:sp>
        <p:nvSpPr>
          <p:cNvPr id="3" name="Google Shape;84;p18">
            <a:extLst>
              <a:ext uri="{FF2B5EF4-FFF2-40B4-BE49-F238E27FC236}">
                <a16:creationId xmlns:a16="http://schemas.microsoft.com/office/drawing/2014/main" id="{0536D4E0-1CF3-40DE-A5D2-07F8B74FCA58}"/>
              </a:ext>
            </a:extLst>
          </p:cNvPr>
          <p:cNvSpPr txBox="1">
            <a:spLocks/>
          </p:cNvSpPr>
          <p:nvPr/>
        </p:nvSpPr>
        <p:spPr>
          <a:xfrm>
            <a:off x="311700" y="11854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pt-BR"/>
              <a:t>TÍTULO</a:t>
            </a:r>
            <a:endParaRPr lang="pt-BR" dirty="0"/>
          </a:p>
        </p:txBody>
      </p:sp>
      <p:sp>
        <p:nvSpPr>
          <p:cNvPr id="4" name="Google Shape;85;p18">
            <a:extLst>
              <a:ext uri="{FF2B5EF4-FFF2-40B4-BE49-F238E27FC236}">
                <a16:creationId xmlns:a16="http://schemas.microsoft.com/office/drawing/2014/main" id="{DC051879-8CBB-4863-833E-7924919CEFB4}"/>
              </a:ext>
            </a:extLst>
          </p:cNvPr>
          <p:cNvSpPr txBox="1">
            <a:spLocks/>
          </p:cNvSpPr>
          <p:nvPr/>
        </p:nvSpPr>
        <p:spPr>
          <a:xfrm>
            <a:off x="311700" y="2745553"/>
            <a:ext cx="8520600" cy="249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None/>
            </a:pPr>
            <a:r>
              <a:rPr lang="pt-BR"/>
              <a:t>TEXTO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18969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6D2EA862-A0FD-4C4A-9678-1C4DD3DEB3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4440" y="5388070"/>
            <a:ext cx="1079983" cy="146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9070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19</Words>
  <Application>Microsoft Office PowerPoint</Application>
  <PresentationFormat>Widescreen</PresentationFormat>
  <Paragraphs>12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do Office</vt:lpstr>
      <vt:lpstr>TÍTULO DO TRABALHO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Mateus Vinicius</dc:creator>
  <cp:lastModifiedBy>Mateus Vinicius</cp:lastModifiedBy>
  <cp:revision>2</cp:revision>
  <dcterms:created xsi:type="dcterms:W3CDTF">2021-10-15T14:19:28Z</dcterms:created>
  <dcterms:modified xsi:type="dcterms:W3CDTF">2021-10-15T14:34:02Z</dcterms:modified>
</cp:coreProperties>
</file>